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F966-3F72-47F3-A47A-FC3A14D74B2C}" type="datetimeFigureOut">
              <a:rPr lang="it-IT" smtClean="0"/>
              <a:pPr/>
              <a:t>14/01/2026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9162-9E11-4F2C-B9EC-B2DA86E3B84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F966-3F72-47F3-A47A-FC3A14D74B2C}" type="datetimeFigureOut">
              <a:rPr lang="it-IT" smtClean="0"/>
              <a:pPr/>
              <a:t>14/01/2026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9162-9E11-4F2C-B9EC-B2DA86E3B84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F966-3F72-47F3-A47A-FC3A14D74B2C}" type="datetimeFigureOut">
              <a:rPr lang="it-IT" smtClean="0"/>
              <a:pPr/>
              <a:t>14/01/2026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9162-9E11-4F2C-B9EC-B2DA86E3B84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F966-3F72-47F3-A47A-FC3A14D74B2C}" type="datetimeFigureOut">
              <a:rPr lang="it-IT" smtClean="0"/>
              <a:pPr/>
              <a:t>14/01/2026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9162-9E11-4F2C-B9EC-B2DA86E3B84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F966-3F72-47F3-A47A-FC3A14D74B2C}" type="datetimeFigureOut">
              <a:rPr lang="it-IT" smtClean="0"/>
              <a:pPr/>
              <a:t>14/01/2026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9162-9E11-4F2C-B9EC-B2DA86E3B84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F966-3F72-47F3-A47A-FC3A14D74B2C}" type="datetimeFigureOut">
              <a:rPr lang="it-IT" smtClean="0"/>
              <a:pPr/>
              <a:t>14/01/2026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9162-9E11-4F2C-B9EC-B2DA86E3B84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F966-3F72-47F3-A47A-FC3A14D74B2C}" type="datetimeFigureOut">
              <a:rPr lang="it-IT" smtClean="0"/>
              <a:pPr/>
              <a:t>14/01/2026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9162-9E11-4F2C-B9EC-B2DA86E3B84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F966-3F72-47F3-A47A-FC3A14D74B2C}" type="datetimeFigureOut">
              <a:rPr lang="it-IT" smtClean="0"/>
              <a:pPr/>
              <a:t>14/01/2026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9162-9E11-4F2C-B9EC-B2DA86E3B84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F966-3F72-47F3-A47A-FC3A14D74B2C}" type="datetimeFigureOut">
              <a:rPr lang="it-IT" smtClean="0"/>
              <a:pPr/>
              <a:t>14/01/2026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9162-9E11-4F2C-B9EC-B2DA86E3B84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F966-3F72-47F3-A47A-FC3A14D74B2C}" type="datetimeFigureOut">
              <a:rPr lang="it-IT" smtClean="0"/>
              <a:pPr/>
              <a:t>14/01/2026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9162-9E11-4F2C-B9EC-B2DA86E3B84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3F966-3F72-47F3-A47A-FC3A14D74B2C}" type="datetimeFigureOut">
              <a:rPr lang="it-IT" smtClean="0"/>
              <a:pPr/>
              <a:t>14/01/2026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9162-9E11-4F2C-B9EC-B2DA86E3B84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3F966-3F72-47F3-A47A-FC3A14D74B2C}" type="datetimeFigureOut">
              <a:rPr lang="it-IT" smtClean="0"/>
              <a:pPr/>
              <a:t>14/01/2026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59162-9E11-4F2C-B9EC-B2DA86E3B84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 descr="IMG_6909 (1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08720"/>
            <a:ext cx="9144000" cy="6096000"/>
          </a:xfrm>
          <a:prstGeom prst="rect">
            <a:avLst/>
          </a:prstGeom>
        </p:spPr>
      </p:pic>
      <p:pic>
        <p:nvPicPr>
          <p:cNvPr id="1026" name="Picture 2" descr="C:\Users\user\Desktop\Materiale Plus\Loghi\logo night&amp;day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764704"/>
            <a:ext cx="1619250" cy="635000"/>
          </a:xfrm>
          <a:prstGeom prst="rect">
            <a:avLst/>
          </a:prstGeom>
          <a:noFill/>
        </p:spPr>
      </p:pic>
      <p:pic>
        <p:nvPicPr>
          <p:cNvPr id="1027" name="Picture 3" descr="C:\Users\user\Desktop\Materiale Plus\Loghi\logo plus 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908720"/>
            <a:ext cx="1828428" cy="553217"/>
          </a:xfrm>
          <a:prstGeom prst="rect">
            <a:avLst/>
          </a:prstGeom>
          <a:noFill/>
        </p:spPr>
      </p:pic>
      <p:pic>
        <p:nvPicPr>
          <p:cNvPr id="1028" name="Picture 4" descr="C:\Users\user\Desktop\Materiale Plus\Loghi\logo plus 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944" y="836712"/>
            <a:ext cx="1434728" cy="643003"/>
          </a:xfrm>
          <a:prstGeom prst="rect">
            <a:avLst/>
          </a:prstGeom>
          <a:noFill/>
        </p:spPr>
      </p:pic>
      <p:pic>
        <p:nvPicPr>
          <p:cNvPr id="1029" name="Picture 5" descr="C:\Users\user\Desktop\Materiale Plus\Loghi\logo plus 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08104" y="836712"/>
            <a:ext cx="1511300" cy="590550"/>
          </a:xfrm>
          <a:prstGeom prst="rect">
            <a:avLst/>
          </a:prstGeom>
          <a:noFill/>
        </p:spPr>
      </p:pic>
      <p:pic>
        <p:nvPicPr>
          <p:cNvPr id="1030" name="Picture 6" descr="C:\Users\user\Desktop\Materiale Plus\Loghi\logo Plus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20272" y="908721"/>
            <a:ext cx="1413888" cy="5040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Presentazione su schermo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user</cp:lastModifiedBy>
  <cp:revision>4</cp:revision>
  <dcterms:created xsi:type="dcterms:W3CDTF">2026-01-14T10:49:27Z</dcterms:created>
  <dcterms:modified xsi:type="dcterms:W3CDTF">2026-01-14T11:35:14Z</dcterms:modified>
</cp:coreProperties>
</file>